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3"/>
  </p:notesMasterIdLst>
  <p:sldIdLst>
    <p:sldId id="277" r:id="rId5"/>
    <p:sldId id="263" r:id="rId6"/>
    <p:sldId id="264" r:id="rId7"/>
    <p:sldId id="265" r:id="rId8"/>
    <p:sldId id="266" r:id="rId9"/>
    <p:sldId id="267" r:id="rId10"/>
    <p:sldId id="262" r:id="rId11"/>
    <p:sldId id="256" r:id="rId12"/>
    <p:sldId id="268" r:id="rId13"/>
    <p:sldId id="269" r:id="rId14"/>
    <p:sldId id="278" r:id="rId15"/>
    <p:sldId id="270" r:id="rId16"/>
    <p:sldId id="271" r:id="rId17"/>
    <p:sldId id="272" r:id="rId18"/>
    <p:sldId id="257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7ABED-89FE-4DAC-BA0A-870316790F97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53327-20F3-42BD-92CC-57DC83A54C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2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3327-20F3-42BD-92CC-57DC83A54C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57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365D5-D52A-4AA2-89F1-35FB44DE6F5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3327-20F3-42BD-92CC-57DC83A54CF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53327-20F3-42BD-92CC-57DC83A54CF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E1A96-6084-4C3A-B81C-025B9D8B43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8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4B72F-5267-45FC-BD35-B1244DCCD16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1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CC01B-A25A-4DCC-994E-BF68620CC3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21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E1A96-6084-4C3A-B81C-025B9D8B439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25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69365-09B1-4A96-AD85-0000C2F06F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2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251DC-221B-48E4-8782-9AF00C7E87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97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C383F-812C-4EDB-AA55-A0598406EF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72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98BCB-4A84-4D82-9166-F025426880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7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21AE-6696-4627-97B7-D158C81DE6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42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82FC9-3804-43CA-84E2-7DBE0A9478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23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99B63-8066-439F-A415-5A432A2C33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9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69365-09B1-4A96-AD85-0000C2F06F4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79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66E62-BCAF-4BB0-932D-93CC14CD87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68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4B72F-5267-45FC-BD35-B1244DCCD16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12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CC01B-A25A-4DCC-994E-BF68620CC3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5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A10EF-EC44-4412-8318-FD20E0C6ED3D}" type="datetimeFigureOut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091D3-0EBF-46EF-ABB5-79853C82707A}" type="slidenum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96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99EE9-1EC1-4997-AD7A-358EC8CCDF10}" type="datetimeFigureOut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71D23-7794-4CED-A1C4-2B6DC47D7887}" type="slidenum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11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57B8-90D6-48B8-B724-8026612EA3ED}" type="datetimeFigureOut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26329-4502-4063-9D10-8DBC3A8D39F5}" type="slidenum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17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00D77-7A70-400B-9CF5-B55EC6B38045}" type="datetimeFigureOut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EEBD-490E-4877-A645-884CD4C803A5}" type="slidenum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08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9339-D995-480B-B931-6CE7605FB7ED}" type="datetimeFigureOut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34531-DAA2-45D1-B9D8-8A5FDEE9422D}" type="slidenum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58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462FD-F2F0-4F35-9744-1D72E651957B}" type="datetimeFigureOut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8D6DC-0FEF-4D1F-8F17-80333A8A7E80}" type="slidenum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311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11860-3332-4C2C-B267-76141110AA33}" type="datetimeFigureOut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8DFBB-D2AB-488B-BDB0-EA5067EB9532}" type="slidenum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7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251DC-221B-48E4-8782-9AF00C7E87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63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6D598-1C32-4A0E-9F5D-112150001A29}" type="datetimeFigureOut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48B41-996C-4C60-9B3A-FCED8C106696}" type="slidenum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27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F545-2601-4307-9F93-01E90EA2B057}" type="datetimeFigureOut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83A77-9CB7-4F1A-B28F-D4755377A1C4}" type="slidenum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11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BA15-2FF2-411D-B38A-6BF8826B3F56}" type="datetimeFigureOut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D830E-055F-463A-8D9D-6BF230713656}" type="slidenum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77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360A6-94D8-495A-BC64-A9B799FBD8DD}" type="datetimeFigureOut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26DA5-11D5-4096-9BBA-9918BA954459}" type="slidenum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04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6CCB-745D-49CA-8AFC-A81369398FE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B16-98EE-43E2-AABF-F460475E9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29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6CCB-745D-49CA-8AFC-A81369398FE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B16-98EE-43E2-AABF-F460475E9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41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6CCB-745D-49CA-8AFC-A81369398FE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B16-98EE-43E2-AABF-F460475E9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5071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6CCB-745D-49CA-8AFC-A81369398FE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B16-98EE-43E2-AABF-F460475E9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07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6CCB-745D-49CA-8AFC-A81369398FE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B16-98EE-43E2-AABF-F460475E9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16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6CCB-745D-49CA-8AFC-A81369398FE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B16-98EE-43E2-AABF-F460475E9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9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C383F-812C-4EDB-AA55-A0598406EF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18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6CCB-745D-49CA-8AFC-A81369398FE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B16-98EE-43E2-AABF-F460475E9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21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6CCB-745D-49CA-8AFC-A81369398FE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B16-98EE-43E2-AABF-F460475E9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020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6CCB-745D-49CA-8AFC-A81369398FE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B16-98EE-43E2-AABF-F460475E9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915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6CCB-745D-49CA-8AFC-A81369398FE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B16-98EE-43E2-AABF-F460475E9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33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86CCB-745D-49CA-8AFC-A81369398FE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B16-98EE-43E2-AABF-F460475E9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1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98BCB-4A84-4D82-9166-F025426880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7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21AE-6696-4627-97B7-D158C81DE67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4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82FC9-3804-43CA-84E2-7DBE0A9478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6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99B63-8066-439F-A415-5A432A2C33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20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66E62-BCAF-4BB0-932D-93CC14CD873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0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8C421D-F3BC-4BFE-9A8D-058BA97BEBE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3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8C421D-F3BC-4BFE-9A8D-058BA97BEBE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5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5BBB89-EF73-4885-91AE-341C979A52A3}" type="datetimeFigureOut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21.03.2016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4A2F05-26F1-4F0B-B4E5-EDEADE6456B3}" type="slidenum">
              <a:rPr lang="ru-RU">
                <a:solidFill>
                  <a:srgbClr val="6076B4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6076B4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3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86CCB-745D-49CA-8AFC-A81369398FEB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2DB16-98EE-43E2-AABF-F460475E9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1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90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64096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5400" b="1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</a:rPr>
              <a:t>У писателя </a:t>
            </a:r>
            <a:endParaRPr lang="ru-RU" sz="5400" b="1" dirty="0" smtClean="0">
              <a:solidFill>
                <a:srgbClr val="3333CC"/>
              </a:solidFill>
              <a:latin typeface="Times New Roman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5400" b="1" dirty="0" smtClean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</a:rPr>
              <a:t>Аркадия </a:t>
            </a:r>
            <a:r>
              <a:rPr lang="ru-RU" sz="5400" b="1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</a:rPr>
              <a:t>Гайдара очень интересные </a:t>
            </a:r>
            <a:r>
              <a:rPr lang="ru-RU" sz="5400" b="1" dirty="0" smtClean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</a:rPr>
              <a:t>книги </a:t>
            </a:r>
            <a:r>
              <a:rPr lang="ru-RU" sz="5400" b="1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</a:rPr>
              <a:t>в одной он написал о двух мальчиках их звали Чук и Гек</a:t>
            </a:r>
            <a:endParaRPr lang="ru-RU" sz="4400" b="1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26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640960" cy="576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5400" b="1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</a:rPr>
              <a:t>У писателя </a:t>
            </a:r>
            <a:endParaRPr lang="ru-RU" sz="5400" b="1" dirty="0" smtClean="0">
              <a:solidFill>
                <a:srgbClr val="3333CC"/>
              </a:solidFill>
              <a:latin typeface="Times New Roman"/>
              <a:ea typeface="Times New Roman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5400" b="1" dirty="0" smtClean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</a:rPr>
              <a:t>Аркадия </a:t>
            </a:r>
            <a:r>
              <a:rPr lang="ru-RU" sz="5400" b="1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</a:rPr>
              <a:t>Гайдара очень интересные книги. в одной он написал о двух мальчиках их звали Чук и Гек</a:t>
            </a:r>
            <a:endParaRPr lang="ru-RU" sz="4400" b="1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52736"/>
            <a:ext cx="792088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78388"/>
            <a:ext cx="8175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0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88640"/>
            <a:ext cx="8784976" cy="5704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5400" b="1" dirty="0">
                <a:solidFill>
                  <a:srgbClr val="3333CC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 писателя Аркадия Гайдара очень интересные книги. </a:t>
            </a:r>
            <a:r>
              <a:rPr lang="ru-RU" sz="5400" b="1" dirty="0" smtClean="0">
                <a:solidFill>
                  <a:srgbClr val="3333CC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</a:t>
            </a:r>
            <a:r>
              <a:rPr lang="ru-RU" sz="5400" b="1" dirty="0">
                <a:solidFill>
                  <a:srgbClr val="3333CC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одной он написал о двух </a:t>
            </a:r>
            <a:r>
              <a:rPr lang="ru-RU" sz="5400" b="1" dirty="0" smtClean="0">
                <a:solidFill>
                  <a:srgbClr val="3333CC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мальчиках. </a:t>
            </a:r>
            <a:r>
              <a:rPr lang="ru-RU" sz="5400" b="1" dirty="0">
                <a:solidFill>
                  <a:srgbClr val="3333CC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их звали Чук и Гек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028583"/>
            <a:ext cx="576064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76020"/>
            <a:ext cx="603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76020"/>
            <a:ext cx="603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4797152"/>
            <a:ext cx="603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7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408" y="221610"/>
            <a:ext cx="8851080" cy="576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5400" b="1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</a:rPr>
              <a:t>У писателя Аркадия Гайдара очень интересные книги. </a:t>
            </a:r>
            <a:r>
              <a:rPr lang="ru-RU" sz="5400" b="1" dirty="0" smtClean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5400" b="1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</a:rPr>
              <a:t>одной он написал о двух </a:t>
            </a:r>
            <a:r>
              <a:rPr lang="ru-RU" sz="5400" b="1" dirty="0" smtClean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</a:rPr>
              <a:t>мальчиках.  Их </a:t>
            </a:r>
            <a:r>
              <a:rPr lang="ru-RU" sz="5400" b="1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</a:rPr>
              <a:t>звали Чук и </a:t>
            </a:r>
            <a:r>
              <a:rPr lang="ru-RU" sz="5400" b="1" dirty="0" smtClean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</a:rPr>
              <a:t>Гек.</a:t>
            </a:r>
            <a:endParaRPr lang="ru-RU" sz="5400" b="1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52736"/>
            <a:ext cx="720080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21900"/>
            <a:ext cx="7445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13996"/>
            <a:ext cx="7445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975" y="4797152"/>
            <a:ext cx="7445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48" y="4815669"/>
            <a:ext cx="7445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92" y="5786378"/>
            <a:ext cx="744537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69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12968" cy="672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5400" b="1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</a:rPr>
              <a:t>У писателя Аркадия Гайдара очень интересные книги.  В одной он написал о двух мальчиках.  Их звали Чук и Гек.</a:t>
            </a:r>
            <a:endParaRPr lang="ru-RU" sz="5400" b="1" dirty="0">
              <a:solidFill>
                <a:srgbClr val="3333CC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>
                <a:solidFill>
                  <a:srgbClr val="3333CC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5400" b="1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52736"/>
            <a:ext cx="504056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96952"/>
            <a:ext cx="530225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48533"/>
            <a:ext cx="530225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69160"/>
            <a:ext cx="530225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80850"/>
            <a:ext cx="530225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729" y="5805264"/>
            <a:ext cx="530225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1076325"/>
            <a:ext cx="530225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65" y="1988840"/>
            <a:ext cx="530225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72" y="5858509"/>
            <a:ext cx="530225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810091"/>
            <a:ext cx="530225" cy="9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8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айд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8640"/>
            <a:ext cx="2817465" cy="4083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4365104"/>
            <a:ext cx="5171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Аркадий Гайдар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Чук и Ге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57309">
            <a:off x="3774314" y="456903"/>
            <a:ext cx="200766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книга Гайдар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26061">
            <a:off x="5809742" y="523716"/>
            <a:ext cx="2296880" cy="337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Чук и Гек2.jpg"/>
          <p:cNvPicPr>
            <a:picLocks noChangeAspect="1"/>
          </p:cNvPicPr>
          <p:nvPr/>
        </p:nvPicPr>
        <p:blipFill>
          <a:blip r:embed="rId6" cstate="print"/>
          <a:srcRect l="9401" t="10101" r="9401" b="10100"/>
          <a:stretch>
            <a:fillRect/>
          </a:stretch>
        </p:blipFill>
        <p:spPr>
          <a:xfrm rot="1951698">
            <a:off x="5874155" y="3226291"/>
            <a:ext cx="2332856" cy="305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5472608" cy="576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0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58302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4398" y="4293096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333CC"/>
                </a:solidFill>
              </a:rPr>
              <a:t>Бьют его рукой и палкой.</a:t>
            </a:r>
          </a:p>
          <a:p>
            <a:r>
              <a:rPr lang="ru-RU" sz="3600" b="1" dirty="0" smtClean="0">
                <a:solidFill>
                  <a:srgbClr val="3333CC"/>
                </a:solidFill>
              </a:rPr>
              <a:t>Никому его не жалко.</a:t>
            </a:r>
          </a:p>
          <a:p>
            <a:r>
              <a:rPr lang="ru-RU" sz="3600" b="1" dirty="0" smtClean="0">
                <a:solidFill>
                  <a:srgbClr val="3333CC"/>
                </a:solidFill>
              </a:rPr>
              <a:t>А за что беднягу бьют?</a:t>
            </a:r>
          </a:p>
          <a:p>
            <a:r>
              <a:rPr lang="ru-RU" sz="3600" b="1" dirty="0" smtClean="0">
                <a:solidFill>
                  <a:srgbClr val="3333CC"/>
                </a:solidFill>
              </a:rPr>
              <a:t>А за то, что он надут!</a:t>
            </a:r>
            <a:endParaRPr lang="ru-RU" sz="36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04800" y="1341065"/>
            <a:ext cx="2736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dirty="0" smtClean="0">
                <a:solidFill>
                  <a:srgbClr val="7030A0"/>
                </a:solidFill>
                <a:latin typeface="Cambria" pitchFamily="18" charset="0"/>
                <a:cs typeface="Arial" charset="0"/>
              </a:rPr>
              <a:t>Сегодня на уроке я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851275" y="295344"/>
            <a:ext cx="51133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узнал (а)   </a:t>
            </a:r>
            <a:r>
              <a:rPr lang="ru-RU" altLang="ru-RU" sz="24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_____________________________</a:t>
            </a:r>
            <a:endParaRPr lang="ru-RU" altLang="ru-RU" sz="2400" b="1" dirty="0" smtClean="0">
              <a:solidFill>
                <a:srgbClr val="C00000"/>
              </a:solidFill>
              <a:latin typeface="Cambria" pitchFamily="18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b="1" dirty="0" smtClean="0">
              <a:solidFill>
                <a:srgbClr val="C00000"/>
              </a:solidFill>
              <a:latin typeface="Cambria" pitchFamily="18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научился (</a:t>
            </a:r>
            <a:r>
              <a:rPr lang="ru-RU" altLang="ru-RU" sz="2400" b="1" dirty="0" err="1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лась</a:t>
            </a:r>
            <a:r>
              <a:rPr lang="ru-RU" altLang="ru-RU" sz="24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) </a:t>
            </a:r>
            <a:r>
              <a:rPr lang="ru-RU" altLang="ru-RU" sz="24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______________________</a:t>
            </a:r>
            <a:endParaRPr lang="ru-RU" altLang="ru-RU" sz="2400" b="1" dirty="0" smtClean="0">
              <a:solidFill>
                <a:srgbClr val="C00000"/>
              </a:solidFill>
              <a:latin typeface="Cambria" pitchFamily="18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b="1" dirty="0" smtClean="0">
              <a:solidFill>
                <a:srgbClr val="C00000"/>
              </a:solidFill>
              <a:latin typeface="Cambria" pitchFamily="18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вспомнил (а</a:t>
            </a:r>
            <a:r>
              <a:rPr lang="ru-RU" altLang="ru-RU" sz="24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)__________________________</a:t>
            </a:r>
            <a:endParaRPr lang="ru-RU" altLang="ru-RU" sz="2400" b="1" dirty="0" smtClean="0">
              <a:solidFill>
                <a:srgbClr val="C00000"/>
              </a:solidFill>
              <a:latin typeface="Cambria" pitchFamily="18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b="1" dirty="0" smtClean="0">
              <a:solidFill>
                <a:srgbClr val="C00000"/>
              </a:solidFill>
              <a:latin typeface="Cambria" pitchFamily="18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удивился (</a:t>
            </a:r>
            <a:r>
              <a:rPr lang="ru-RU" altLang="ru-RU" sz="2400" b="1" dirty="0" err="1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лась</a:t>
            </a:r>
            <a:r>
              <a:rPr lang="ru-RU" altLang="ru-RU" sz="24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) ______________________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b="1" dirty="0" smtClean="0">
              <a:solidFill>
                <a:srgbClr val="C00000"/>
              </a:solidFill>
              <a:latin typeface="Cambria" pitchFamily="18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затруднялся(</a:t>
            </a:r>
            <a:r>
              <a:rPr lang="ru-RU" altLang="ru-RU" sz="2400" b="1" dirty="0" err="1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лась</a:t>
            </a:r>
            <a:r>
              <a:rPr lang="ru-RU" altLang="ru-RU" sz="2400" b="1" dirty="0" smtClean="0">
                <a:solidFill>
                  <a:srgbClr val="C00000"/>
                </a:solidFill>
                <a:latin typeface="Cambria" pitchFamily="18" charset="0"/>
                <a:cs typeface="Arial" charset="0"/>
              </a:rPr>
              <a:t>)__________________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916238" y="692697"/>
            <a:ext cx="1008062" cy="10077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951956" y="1341065"/>
            <a:ext cx="972344" cy="6624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880880" y="2060848"/>
            <a:ext cx="1071562" cy="1057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806499" y="2276872"/>
            <a:ext cx="1117801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796541" y="2445034"/>
            <a:ext cx="1155901" cy="9839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179512" y="5373216"/>
            <a:ext cx="87316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dirty="0" smtClean="0">
                <a:solidFill>
                  <a:srgbClr val="7030A0"/>
                </a:solidFill>
                <a:latin typeface="Cambria" pitchFamily="18" charset="0"/>
                <a:cs typeface="Arial" charset="0"/>
              </a:rPr>
              <a:t>Я    расскажу    родителям    </a:t>
            </a:r>
            <a:r>
              <a:rPr lang="ru-RU" altLang="ru-RU" sz="3600" b="1" i="1" dirty="0" smtClean="0">
                <a:solidFill>
                  <a:srgbClr val="7030A0"/>
                </a:solidFill>
                <a:latin typeface="Cambria" pitchFamily="18" charset="0"/>
                <a:cs typeface="Arial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042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-36513" y="5989638"/>
            <a:ext cx="2879726" cy="608012"/>
          </a:xfrm>
          <a:prstGeom prst="rect">
            <a:avLst/>
          </a:prstGeom>
          <a:solidFill>
            <a:srgbClr val="FF6600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>
            <a:spAutoFit/>
            <a:flatTx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082" name="Picture 10" descr="bo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730250"/>
            <a:ext cx="1171575" cy="1022350"/>
          </a:xfrm>
          <a:prstGeom prst="rect">
            <a:avLst/>
          </a:prstGeom>
          <a:noFill/>
        </p:spPr>
      </p:pic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549400" y="5413375"/>
            <a:ext cx="2879725" cy="608013"/>
          </a:xfrm>
          <a:prstGeom prst="rect">
            <a:avLst/>
          </a:prstGeom>
          <a:solidFill>
            <a:srgbClr val="FF6600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>
            <a:spAutoFit/>
            <a:flatTx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2916238" y="4797425"/>
            <a:ext cx="2879725" cy="608013"/>
          </a:xfrm>
          <a:prstGeom prst="rect">
            <a:avLst/>
          </a:prstGeom>
          <a:solidFill>
            <a:srgbClr val="FF6600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>
            <a:spAutoFit/>
            <a:flatTx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356100" y="4189413"/>
            <a:ext cx="2879725" cy="608012"/>
          </a:xfrm>
          <a:prstGeom prst="rect">
            <a:avLst/>
          </a:prstGeom>
          <a:solidFill>
            <a:srgbClr val="FF6600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>
            <a:spAutoFit/>
            <a:flatTx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5616575" y="3573463"/>
            <a:ext cx="2879725" cy="608012"/>
          </a:xfrm>
          <a:prstGeom prst="rect">
            <a:avLst/>
          </a:prstGeom>
          <a:solidFill>
            <a:srgbClr val="FF6600"/>
          </a:solidFill>
          <a:ln w="2857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>
            <a:spAutoFit/>
            <a:flatTx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3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08175" y="5445125"/>
            <a:ext cx="2160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>
                <a:solidFill>
                  <a:srgbClr val="FFFF99"/>
                </a:solidFill>
                <a:latin typeface="Times New Roman" pitchFamily="18" charset="0"/>
              </a:rPr>
              <a:t>наблюдаю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348038" y="4797425"/>
            <a:ext cx="2160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>
                <a:solidFill>
                  <a:srgbClr val="FFFF99"/>
                </a:solidFill>
                <a:latin typeface="Times New Roman" pitchFamily="18" charset="0"/>
              </a:rPr>
              <a:t>замечаю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427538" y="4217988"/>
            <a:ext cx="26654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>
                <a:solidFill>
                  <a:srgbClr val="FFFF99"/>
                </a:solidFill>
                <a:latin typeface="Times New Roman" pitchFamily="18" charset="0"/>
              </a:rPr>
              <a:t>размышляю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5580063" y="3573463"/>
            <a:ext cx="2879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>
                <a:solidFill>
                  <a:srgbClr val="FFFF99"/>
                </a:solidFill>
                <a:latin typeface="Times New Roman" pitchFamily="18" charset="0"/>
              </a:rPr>
              <a:t>делаю вывод</a:t>
            </a:r>
          </a:p>
        </p:txBody>
      </p:sp>
      <p:pic>
        <p:nvPicPr>
          <p:cNvPr id="3101" name="Picture 29" descr="Улыбка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7050" y="2041525"/>
            <a:ext cx="1038225" cy="1171575"/>
          </a:xfrm>
          <a:prstGeom prst="rect">
            <a:avLst/>
          </a:prstGeom>
          <a:noFill/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2900" y="3141663"/>
            <a:ext cx="16891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08500"/>
            <a:ext cx="168910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6" name="Picture 3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3789363"/>
            <a:ext cx="1689100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08" name="Text Box 36"/>
          <p:cNvSpPr txBox="1">
            <a:spLocks noChangeArrowheads="1"/>
          </p:cNvSpPr>
          <p:nvPr/>
        </p:nvSpPr>
        <p:spPr bwMode="auto">
          <a:xfrm rot="-1557095">
            <a:off x="5867400" y="1339850"/>
            <a:ext cx="50323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>
                <a:solidFill>
                  <a:srgbClr val="FF33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7164388" y="765175"/>
            <a:ext cx="5032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>
                <a:solidFill>
                  <a:srgbClr val="FF33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 rot="1228019">
            <a:off x="7812088" y="1412875"/>
            <a:ext cx="5032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>
                <a:solidFill>
                  <a:srgbClr val="FF3300"/>
                </a:solidFill>
                <a:latin typeface="Times New Roman" pitchFamily="18" charset="0"/>
              </a:rPr>
              <a:t>!</a:t>
            </a:r>
          </a:p>
        </p:txBody>
      </p:sp>
      <p:sp>
        <p:nvSpPr>
          <p:cNvPr id="3111" name="Text Box 39"/>
          <p:cNvSpPr txBox="1">
            <a:spLocks noChangeArrowheads="1"/>
          </p:cNvSpPr>
          <p:nvPr/>
        </p:nvSpPr>
        <p:spPr bwMode="auto">
          <a:xfrm>
            <a:off x="6588125" y="836613"/>
            <a:ext cx="5032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>
                <a:solidFill>
                  <a:srgbClr val="FF3300"/>
                </a:solidFill>
                <a:latin typeface="Times New Roman" pitchFamily="18" charset="0"/>
              </a:rPr>
              <a:t>!</a:t>
            </a:r>
          </a:p>
        </p:txBody>
      </p:sp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1325" y="2522538"/>
            <a:ext cx="16891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285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64162E-6 L 0.14774 -0.1026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208 L 0.16163 -0.1005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21965E-6 L 0.13385 -0.06289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21965E-6 L 0.13385 -0.0628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7" dur="500" autoRev="1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autoRev="1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2" dur="500" autoRev="1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autoRev="1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500" autoRev="1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autoRev="1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7" dur="500" autoRev="1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autoRev="1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2" dur="500" autoRev="1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autoRev="1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  <p:bldP spid="3081" grpId="0"/>
      <p:bldP spid="3108" grpId="0"/>
      <p:bldP spid="3108" grpId="1"/>
      <p:bldP spid="3109" grpId="0"/>
      <p:bldP spid="3109" grpId="1"/>
      <p:bldP spid="3110" grpId="0"/>
      <p:bldP spid="3110" grpId="1"/>
      <p:bldP spid="3111" grpId="0"/>
      <p:bldP spid="31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1331913" y="981075"/>
            <a:ext cx="1152525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1331913" y="1052513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4000">
                <a:solidFill>
                  <a:srgbClr val="000000"/>
                </a:solidFill>
              </a:rPr>
              <a:t>  </a:t>
            </a:r>
            <a:r>
              <a:rPr lang="ru-RU" sz="4000">
                <a:solidFill>
                  <a:srgbClr val="FF3300"/>
                </a:solidFill>
              </a:rPr>
              <a:t>О</a:t>
            </a:r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1835150" y="20605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>
            <a:off x="2484438" y="1484313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3492500" y="908050"/>
            <a:ext cx="1223963" cy="1081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65" name="Text Box 45"/>
          <p:cNvSpPr txBox="1">
            <a:spLocks noChangeArrowheads="1"/>
          </p:cNvSpPr>
          <p:nvPr/>
        </p:nvSpPr>
        <p:spPr bwMode="auto">
          <a:xfrm>
            <a:off x="3563938" y="981075"/>
            <a:ext cx="1008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4000">
                <a:solidFill>
                  <a:srgbClr val="000000"/>
                </a:solidFill>
              </a:rPr>
              <a:t>  </a:t>
            </a:r>
            <a:r>
              <a:rPr lang="ru-RU" sz="4000">
                <a:solidFill>
                  <a:srgbClr val="FF3300"/>
                </a:solidFill>
              </a:rPr>
              <a:t>Ё</a:t>
            </a:r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>
            <a:off x="4067175" y="19891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>
            <a:off x="4716463" y="1412875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70" name="Rectangle 50"/>
          <p:cNvSpPr>
            <a:spLocks noChangeArrowheads="1"/>
          </p:cNvSpPr>
          <p:nvPr/>
        </p:nvSpPr>
        <p:spPr bwMode="auto">
          <a:xfrm>
            <a:off x="5651500" y="908050"/>
            <a:ext cx="1225550" cy="112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71" name="Text Box 51"/>
          <p:cNvSpPr txBox="1">
            <a:spLocks noChangeArrowheads="1"/>
          </p:cNvSpPr>
          <p:nvPr/>
        </p:nvSpPr>
        <p:spPr bwMode="auto">
          <a:xfrm>
            <a:off x="5724525" y="1058863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4000">
                <a:solidFill>
                  <a:srgbClr val="000000"/>
                </a:solidFill>
              </a:rPr>
              <a:t>  </a:t>
            </a:r>
            <a:r>
              <a:rPr lang="ru-RU" sz="4000">
                <a:solidFill>
                  <a:srgbClr val="FF3300"/>
                </a:solidFill>
              </a:rPr>
              <a:t>Ы</a:t>
            </a:r>
          </a:p>
        </p:txBody>
      </p:sp>
      <p:sp>
        <p:nvSpPr>
          <p:cNvPr id="30772" name="Line 52"/>
          <p:cNvSpPr>
            <a:spLocks noChangeShapeType="1"/>
          </p:cNvSpPr>
          <p:nvPr/>
        </p:nvSpPr>
        <p:spPr bwMode="auto">
          <a:xfrm>
            <a:off x="6227763" y="2035175"/>
            <a:ext cx="0" cy="60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74" name="Rectangle 54"/>
          <p:cNvSpPr>
            <a:spLocks noChangeArrowheads="1"/>
          </p:cNvSpPr>
          <p:nvPr/>
        </p:nvSpPr>
        <p:spPr bwMode="auto">
          <a:xfrm>
            <a:off x="1331913" y="2636838"/>
            <a:ext cx="1152525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75" name="Rectangle 55"/>
          <p:cNvSpPr>
            <a:spLocks noChangeArrowheads="1"/>
          </p:cNvSpPr>
          <p:nvPr/>
        </p:nvSpPr>
        <p:spPr bwMode="auto">
          <a:xfrm>
            <a:off x="3492500" y="2636838"/>
            <a:ext cx="1152525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76" name="Rectangle 56"/>
          <p:cNvSpPr>
            <a:spLocks noChangeArrowheads="1"/>
          </p:cNvSpPr>
          <p:nvPr/>
        </p:nvSpPr>
        <p:spPr bwMode="auto">
          <a:xfrm>
            <a:off x="5651500" y="2636838"/>
            <a:ext cx="1152525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77" name="Rectangle 57"/>
          <p:cNvSpPr>
            <a:spLocks noChangeArrowheads="1"/>
          </p:cNvSpPr>
          <p:nvPr/>
        </p:nvSpPr>
        <p:spPr bwMode="auto">
          <a:xfrm>
            <a:off x="1331913" y="4365625"/>
            <a:ext cx="1152525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78" name="Rectangle 58"/>
          <p:cNvSpPr>
            <a:spLocks noChangeArrowheads="1"/>
          </p:cNvSpPr>
          <p:nvPr/>
        </p:nvSpPr>
        <p:spPr bwMode="auto">
          <a:xfrm>
            <a:off x="3492500" y="4365625"/>
            <a:ext cx="1152525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79" name="Rectangle 59"/>
          <p:cNvSpPr>
            <a:spLocks noChangeArrowheads="1"/>
          </p:cNvSpPr>
          <p:nvPr/>
        </p:nvSpPr>
        <p:spPr bwMode="auto">
          <a:xfrm>
            <a:off x="5651500" y="4365625"/>
            <a:ext cx="1152525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80" name="Line 60"/>
          <p:cNvSpPr>
            <a:spLocks noChangeShapeType="1"/>
          </p:cNvSpPr>
          <p:nvPr/>
        </p:nvSpPr>
        <p:spPr bwMode="auto">
          <a:xfrm>
            <a:off x="1835150" y="36449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81" name="Line 61"/>
          <p:cNvSpPr>
            <a:spLocks noChangeShapeType="1"/>
          </p:cNvSpPr>
          <p:nvPr/>
        </p:nvSpPr>
        <p:spPr bwMode="auto">
          <a:xfrm>
            <a:off x="2484438" y="306863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82" name="Line 62"/>
          <p:cNvSpPr>
            <a:spLocks noChangeShapeType="1"/>
          </p:cNvSpPr>
          <p:nvPr/>
        </p:nvSpPr>
        <p:spPr bwMode="auto">
          <a:xfrm>
            <a:off x="2484438" y="4868863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83" name="Line 63"/>
          <p:cNvSpPr>
            <a:spLocks noChangeShapeType="1"/>
          </p:cNvSpPr>
          <p:nvPr/>
        </p:nvSpPr>
        <p:spPr bwMode="auto">
          <a:xfrm>
            <a:off x="4643438" y="3141663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84" name="Line 64"/>
          <p:cNvSpPr>
            <a:spLocks noChangeShapeType="1"/>
          </p:cNvSpPr>
          <p:nvPr/>
        </p:nvSpPr>
        <p:spPr bwMode="auto">
          <a:xfrm>
            <a:off x="4643438" y="4797425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85" name="Line 65"/>
          <p:cNvSpPr>
            <a:spLocks noChangeShapeType="1"/>
          </p:cNvSpPr>
          <p:nvPr/>
        </p:nvSpPr>
        <p:spPr bwMode="auto">
          <a:xfrm>
            <a:off x="4067175" y="36449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86" name="Line 66"/>
          <p:cNvSpPr>
            <a:spLocks noChangeShapeType="1"/>
          </p:cNvSpPr>
          <p:nvPr/>
        </p:nvSpPr>
        <p:spPr bwMode="auto">
          <a:xfrm>
            <a:off x="6227763" y="36449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87" name="Text Box 67"/>
          <p:cNvSpPr txBox="1">
            <a:spLocks noChangeArrowheads="1"/>
          </p:cNvSpPr>
          <p:nvPr/>
        </p:nvSpPr>
        <p:spPr bwMode="auto">
          <a:xfrm>
            <a:off x="1403350" y="2781300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4000">
                <a:solidFill>
                  <a:srgbClr val="FF3300"/>
                </a:solidFill>
              </a:rPr>
              <a:t> Ю</a:t>
            </a:r>
          </a:p>
        </p:txBody>
      </p:sp>
      <p:sp>
        <p:nvSpPr>
          <p:cNvPr id="30788" name="Text Box 68"/>
          <p:cNvSpPr txBox="1">
            <a:spLocks noChangeArrowheads="1"/>
          </p:cNvSpPr>
          <p:nvPr/>
        </p:nvSpPr>
        <p:spPr bwMode="auto">
          <a:xfrm>
            <a:off x="3563938" y="2708275"/>
            <a:ext cx="1008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4000">
                <a:solidFill>
                  <a:srgbClr val="000000"/>
                </a:solidFill>
              </a:rPr>
              <a:t>  </a:t>
            </a:r>
            <a:r>
              <a:rPr lang="ru-RU" sz="4000">
                <a:solidFill>
                  <a:srgbClr val="FF3300"/>
                </a:solidFill>
              </a:rPr>
              <a:t>Э</a:t>
            </a:r>
          </a:p>
        </p:txBody>
      </p:sp>
      <p:sp>
        <p:nvSpPr>
          <p:cNvPr id="30789" name="Text Box 69"/>
          <p:cNvSpPr txBox="1">
            <a:spLocks noChangeArrowheads="1"/>
          </p:cNvSpPr>
          <p:nvPr/>
        </p:nvSpPr>
        <p:spPr bwMode="auto">
          <a:xfrm>
            <a:off x="5795963" y="2708275"/>
            <a:ext cx="86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4000">
                <a:solidFill>
                  <a:srgbClr val="000000"/>
                </a:solidFill>
              </a:rPr>
              <a:t> </a:t>
            </a:r>
            <a:r>
              <a:rPr lang="ru-RU" sz="4000">
                <a:solidFill>
                  <a:srgbClr val="FF3300"/>
                </a:solidFill>
              </a:rPr>
              <a:t>Я</a:t>
            </a:r>
          </a:p>
        </p:txBody>
      </p:sp>
      <p:sp>
        <p:nvSpPr>
          <p:cNvPr id="30790" name="Text Box 70"/>
          <p:cNvSpPr txBox="1">
            <a:spLocks noChangeArrowheads="1"/>
          </p:cNvSpPr>
          <p:nvPr/>
        </p:nvSpPr>
        <p:spPr bwMode="auto">
          <a:xfrm>
            <a:off x="1403350" y="4437063"/>
            <a:ext cx="1008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4000">
                <a:solidFill>
                  <a:srgbClr val="000000"/>
                </a:solidFill>
              </a:rPr>
              <a:t>  </a:t>
            </a:r>
            <a:r>
              <a:rPr lang="ru-RU" sz="40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30791" name="Text Box 71"/>
          <p:cNvSpPr txBox="1">
            <a:spLocks noChangeArrowheads="1"/>
          </p:cNvSpPr>
          <p:nvPr/>
        </p:nvSpPr>
        <p:spPr bwMode="auto">
          <a:xfrm>
            <a:off x="3563938" y="4508500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4000">
                <a:solidFill>
                  <a:srgbClr val="000000"/>
                </a:solidFill>
              </a:rPr>
              <a:t> </a:t>
            </a:r>
            <a:r>
              <a:rPr lang="ru-RU" sz="4000">
                <a:solidFill>
                  <a:srgbClr val="FF3300"/>
                </a:solidFill>
              </a:rPr>
              <a:t>Е</a:t>
            </a:r>
          </a:p>
        </p:txBody>
      </p:sp>
      <p:sp>
        <p:nvSpPr>
          <p:cNvPr id="30792" name="Text Box 72"/>
          <p:cNvSpPr txBox="1">
            <a:spLocks noChangeArrowheads="1"/>
          </p:cNvSpPr>
          <p:nvPr/>
        </p:nvSpPr>
        <p:spPr bwMode="auto">
          <a:xfrm>
            <a:off x="5724525" y="4437063"/>
            <a:ext cx="1008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4000">
                <a:solidFill>
                  <a:srgbClr val="000000"/>
                </a:solidFill>
              </a:rPr>
              <a:t> </a:t>
            </a:r>
            <a:r>
              <a:rPr lang="ru-RU" sz="4000">
                <a:solidFill>
                  <a:srgbClr val="FF3300"/>
                </a:solidFill>
              </a:rPr>
              <a:t>У</a:t>
            </a:r>
          </a:p>
        </p:txBody>
      </p:sp>
      <p:pic>
        <p:nvPicPr>
          <p:cNvPr id="30793" name="Picture 73" descr="HWScan00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908050"/>
            <a:ext cx="919162" cy="982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1883745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28 0.03931 L -0.30105 0.24647 " pathEditMode="relative" ptsTypes="AA">
                                      <p:cBhvr>
                                        <p:cTn id="6" dur="2000" fill="hold"/>
                                        <p:tgtEl>
                                          <p:spTgt spid="30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105 0.24648 L -0.06147 0.47468 " pathEditMode="relative" ptsTypes="AA">
                                      <p:cBhvr>
                                        <p:cTn id="10" dur="2000" fill="hold"/>
                                        <p:tgtEl>
                                          <p:spTgt spid="30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46 0.47468 L 0.16702 0.26543 " pathEditMode="relative" ptsTypes="AA">
                                      <p:cBhvr>
                                        <p:cTn id="14" dur="2000" fill="hold"/>
                                        <p:tgtEl>
                                          <p:spTgt spid="30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96944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15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ё, </a:t>
            </a:r>
            <a:r>
              <a:rPr lang="ru-RU" sz="115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е, ю, я, и</a:t>
            </a:r>
            <a:endParaRPr lang="ru-RU" sz="8800" b="1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115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о, </a:t>
            </a:r>
            <a:r>
              <a:rPr lang="ru-RU" sz="115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э, у, а, ы</a:t>
            </a:r>
            <a:endParaRPr lang="ru-RU" sz="88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88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Речь</a:t>
            </a:r>
            <a:r>
              <a:rPr lang="ru-RU" sz="5400" b="1" dirty="0" smtClean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ru-RU" sz="5400" b="1" dirty="0">
              <a:solidFill>
                <a:srgbClr val="C0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0" name="Picture 2" descr="C:\Users\1\Desktop\3280149_gülme-kız-kadın-yüz-dizay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09920"/>
            <a:ext cx="1519064" cy="15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SugarwareZ-2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98693"/>
            <a:ext cx="1693453" cy="152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98" y="2936776"/>
            <a:ext cx="16954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46236"/>
            <a:ext cx="16954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82552"/>
            <a:ext cx="16954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54376" y="3069287"/>
            <a:ext cx="5336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33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13516" y="3108071"/>
            <a:ext cx="4924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3333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835696" y="3660747"/>
            <a:ext cx="1008112" cy="272309"/>
          </a:xfrm>
          <a:prstGeom prst="rightArrow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6" y="116632"/>
            <a:ext cx="8358187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429000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у</a:t>
            </a: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стная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3409071"/>
            <a:ext cx="54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chemeClr val="accent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</a:t>
            </a: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исьменная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7211093">
            <a:off x="1943618" y="2521211"/>
            <a:ext cx="2396147" cy="576064"/>
          </a:xfrm>
          <a:prstGeom prst="rightArrow">
            <a:avLst>
              <a:gd name="adj1" fmla="val 4018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51743">
            <a:off x="4502820" y="1710225"/>
            <a:ext cx="1450975" cy="2170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9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8609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Кто?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7458" y="0"/>
            <a:ext cx="18865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Что?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260648"/>
            <a:ext cx="347723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ученики</a:t>
            </a:r>
            <a:endParaRPr lang="ru-RU" sz="7000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1196752"/>
            <a:ext cx="3288721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</a:t>
            </a:r>
            <a:endParaRPr lang="ru-RU" sz="7000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2348880"/>
            <a:ext cx="231941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</a:t>
            </a:r>
            <a:endParaRPr lang="ru-RU" sz="7000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3284984"/>
            <a:ext cx="328179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говорит</a:t>
            </a:r>
            <a:endParaRPr lang="ru-RU" sz="7000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4221088"/>
            <a:ext cx="342696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cap="none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слушает</a:t>
            </a:r>
            <a:endParaRPr lang="ru-RU" sz="7000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5013176"/>
            <a:ext cx="1839799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000" b="1" spc="50" dirty="0" smtClean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</a:t>
            </a:r>
            <a:endParaRPr lang="ru-RU" sz="7000" b="1" cap="none" spc="50" dirty="0">
              <a:ln w="11430"/>
              <a:solidFill>
                <a:srgbClr val="33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8 0.00486 C -0.1217 0.00185 -0.13142 -0.00115 -0.13854 0.00671 C -0.146 0.01457 -0.15329 0.03423 -0.15607 0.05181 C -0.15902 0.06938 -0.15416 0.09552 -0.15555 0.11171 C -0.15694 0.1279 -0.15694 0.14293 -0.16475 0.1494 C -0.17239 0.15611 -0.18975 0.15056 -0.20191 0.15125 C -0.21406 0.15195 -0.23055 0.1531 -0.23784 0.1531 C -0.24513 0.1531 -0.24409 0.15148 -0.24531 0.15125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201 0.0303 C -0.27621 0.07748 -0.25954 0.12489 -0.26423 0.15241 C -0.26875 0.17993 -0.3 0.1982 -0.31892 0.19542 C -0.33802 0.19265 -0.36423 0.14593 -0.3776 0.13552 C -0.39114 0.12512 -0.3967 0.13367 -0.40017 0.13344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1619 C -0.00312 -0.00948 -0.00677 -0.003 0.00747 0.01064 C 0.02188 0.02405 0.05504 0.05574 0.08768 0.06476 C 0.12014 0.07378 0.16875 0.06799 0.20226 0.06476 C 0.23594 0.06129 0.26719 0.06961 0.28872 0.04371 C 0.31042 0.01827 0.32709 -0.05735 0.3323 -0.09089 C 0.33785 -0.12442 0.32136 -0.14246 0.32136 -0.15726 C 0.32136 -0.17183 0.32657 -0.17622 0.3323 -0.17969 " pathEditMode="relative" rAng="0" ptsTypes="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3 0.02706 C 0.03837 0.05735 0.06702 0.08788 0.104 0.10569 C 0.14098 0.12349 0.18282 0.13853 0.23212 0.1339 C 0.28143 0.12928 0.3573 0.09621 0.39983 0.0777 C 0.44237 0.0592 0.46667 0.06429 0.48716 0.02312 C 0.50764 -0.01804 0.51494 -0.11587 0.5224 -0.16998 C 0.52987 -0.2241 0.53421 -0.26133 0.53212 -0.30134 C 0.53004 -0.34135 0.5198 -0.37581 0.50973 -0.41027 " pathEditMode="relative" rAng="0" ptsTypes="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р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90265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ур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81128"/>
            <a:ext cx="2627784" cy="1576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еседа3.jpg"/>
          <p:cNvPicPr>
            <a:picLocks noChangeAspect="1"/>
          </p:cNvPicPr>
          <p:nvPr/>
        </p:nvPicPr>
        <p:blipFill>
          <a:blip r:embed="rId5" cstate="print"/>
          <a:srcRect l="56300" t="9083" b="16748"/>
          <a:stretch>
            <a:fillRect/>
          </a:stretch>
        </p:blipFill>
        <p:spPr>
          <a:xfrm>
            <a:off x="0" y="2348880"/>
            <a:ext cx="203386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урок2.jpg"/>
          <p:cNvPicPr>
            <a:picLocks noChangeAspect="1"/>
          </p:cNvPicPr>
          <p:nvPr/>
        </p:nvPicPr>
        <p:blipFill>
          <a:blip r:embed="rId6" cstate="print"/>
          <a:srcRect l="53360" t="12201" b="7161"/>
          <a:stretch>
            <a:fillRect/>
          </a:stretch>
        </p:blipFill>
        <p:spPr>
          <a:xfrm>
            <a:off x="3923928" y="548680"/>
            <a:ext cx="212405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19713" y="1556792"/>
            <a:ext cx="199189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читают</a:t>
            </a:r>
            <a:endParaRPr lang="ru-RU" sz="4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4653136"/>
            <a:ext cx="2191369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говорит</a:t>
            </a:r>
            <a:endParaRPr lang="ru-RU" sz="4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2885" y="4653136"/>
            <a:ext cx="243111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слушают</a:t>
            </a:r>
            <a:endParaRPr lang="ru-RU" sz="4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20272" y="2204864"/>
            <a:ext cx="179908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пишет</a:t>
            </a:r>
            <a:endParaRPr lang="ru-RU" sz="4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01008"/>
            <a:ext cx="4048288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разговаривают</a:t>
            </a:r>
            <a:endParaRPr lang="ru-RU" sz="4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836712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3333CC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Девочка пишет. </a:t>
            </a:r>
          </a:p>
          <a:p>
            <a:endParaRPr lang="ru-RU" sz="7200" b="1" dirty="0">
              <a:solidFill>
                <a:srgbClr val="3333C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ru-RU" sz="7200" b="1" dirty="0" smtClean="0">
                <a:solidFill>
                  <a:srgbClr val="3333CC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Ребята слушают.</a:t>
            </a:r>
            <a:endParaRPr lang="ru-RU" sz="7200" b="1" dirty="0">
              <a:solidFill>
                <a:srgbClr val="3333C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132856"/>
            <a:ext cx="792088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03098"/>
            <a:ext cx="817563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5213"/>
            <a:ext cx="817563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01" y="4269773"/>
            <a:ext cx="817563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рабаджи Н.И. Имя собственное (доработанная)">
  <a:themeElements>
    <a:clrScheme name="Арабаджи Н.И. Имя собственное (доработанная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Арабаджи Н.И. Имя собственное (доработанная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Арабаджи Н.И. Имя собственное (доработанная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Арабаджи Н.И. Имя собственное (доработанная)">
  <a:themeElements>
    <a:clrScheme name="Арабаджи Н.И. Имя собственное (доработанная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Арабаджи Н.И. Имя собственное (доработанная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Арабаджи Н.И. Имя собственное (доработанная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рабаджи Н.И. Имя собственное (доработанная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ре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235</Words>
  <Application>Microsoft Office PowerPoint</Application>
  <PresentationFormat>Экран (4:3)</PresentationFormat>
  <Paragraphs>68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Арабаджи Н.И. Имя собственное (доработанная)</vt:lpstr>
      <vt:lpstr>1_Арабаджи Н.И. Имя собственное (доработанная)</vt:lpstr>
      <vt:lpstr>Трек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1</cp:lastModifiedBy>
  <cp:revision>21</cp:revision>
  <dcterms:created xsi:type="dcterms:W3CDTF">2011-03-24T08:59:23Z</dcterms:created>
  <dcterms:modified xsi:type="dcterms:W3CDTF">2016-03-21T15:17:18Z</dcterms:modified>
</cp:coreProperties>
</file>